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142"/>
            <a:ext cx="12191999" cy="6848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812"/>
            <a:ext cx="12191999" cy="6838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142"/>
            <a:ext cx="12191999" cy="6848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812"/>
            <a:ext cx="12191999" cy="6838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19812"/>
            <a:ext cx="12182855" cy="6838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955"/>
            <a:ext cx="12191999" cy="6829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9142"/>
            <a:ext cx="12182855" cy="6848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chsiddu2002@gmail.com</cp:lastModifiedBy>
  <cp:revision>1</cp:revision>
  <dcterms:created xsi:type="dcterms:W3CDTF">2023-05-09T08:57:39Z</dcterms:created>
  <dcterms:modified xsi:type="dcterms:W3CDTF">2023-05-09T09:02:49Z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2023-05-09T00:00:00Z</vt:filetime>
  </property>
</Properties>
</file>